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1B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9" autoAdjust="0"/>
    <p:restoredTop sz="94660"/>
  </p:normalViewPr>
  <p:slideViewPr>
    <p:cSldViewPr snapToGrid="0">
      <p:cViewPr>
        <p:scale>
          <a:sx n="66" d="100"/>
          <a:sy n="66" d="100"/>
        </p:scale>
        <p:origin x="-866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6/6/2020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6/6/2020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6/6/2020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6/6/2020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6/6/2020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6/6/2020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6/6/2020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5575D-BC86-4D2A-A8E0-F6EBD5EDC6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en-US" sz="6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APSI: KEY TAKEAWAYS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53B03C-1FC4-44FC-A877-98C37D3AA1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0894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438FF-EEC5-4964-A370-15D8733F9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135968"/>
          </a:xfrm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b="1" dirty="0"/>
              <a:t>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D4DA0-1E54-4CBF-A96F-13E83B1A6BEE}"/>
              </a:ext>
            </a:extLst>
          </p:cNvPr>
          <p:cNvSpPr>
            <a:spLocks noGrp="1"/>
          </p:cNvSpPr>
          <p:nvPr>
            <p:ph idx="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 w="114300" prst="artDeco"/>
          </a:sp3d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600" b="1" dirty="0">
                <a:solidFill>
                  <a:srgbClr val="F81B02"/>
                </a:solidFill>
                <a:latin typeface="Lexia" panose="02060504030504030204" pitchFamily="18" charset="0"/>
              </a:rPr>
              <a:t>Understanding the Course</a:t>
            </a:r>
          </a:p>
        </p:txBody>
      </p:sp>
    </p:spTree>
    <p:extLst>
      <p:ext uri="{BB962C8B-B14F-4D97-AF65-F5344CB8AC3E}">
        <p14:creationId xmlns:p14="http://schemas.microsoft.com/office/powerpoint/2010/main" val="555622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438FF-EEC5-4964-A370-15D8733F9CF6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4200" b="1" dirty="0"/>
              <a:t>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D4DA0-1E54-4CBF-A96F-13E83B1A6BEE}"/>
              </a:ext>
            </a:extLst>
          </p:cNvPr>
          <p:cNvSpPr>
            <a:spLocks noGrp="1"/>
          </p:cNvSpPr>
          <p:nvPr>
            <p:ph idx="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600" b="1" dirty="0">
                <a:solidFill>
                  <a:srgbClr val="F81B02"/>
                </a:solidFill>
                <a:latin typeface="Lexia" panose="02060504030504030204" pitchFamily="18" charset="0"/>
              </a:rPr>
              <a:t>Planning </a:t>
            </a:r>
            <a:br>
              <a:rPr lang="en-US" sz="5600" b="1" dirty="0">
                <a:solidFill>
                  <a:srgbClr val="F81B02"/>
                </a:solidFill>
                <a:latin typeface="Lexia" panose="02060504030504030204" pitchFamily="18" charset="0"/>
              </a:rPr>
            </a:br>
            <a:r>
              <a:rPr lang="en-US" sz="5600" b="1" dirty="0">
                <a:solidFill>
                  <a:srgbClr val="F81B02"/>
                </a:solidFill>
                <a:latin typeface="Lexia" panose="02060504030504030204" pitchFamily="18" charset="0"/>
              </a:rPr>
              <a:t>the Course</a:t>
            </a:r>
          </a:p>
        </p:txBody>
      </p:sp>
    </p:spTree>
    <p:extLst>
      <p:ext uri="{BB962C8B-B14F-4D97-AF65-F5344CB8AC3E}">
        <p14:creationId xmlns:p14="http://schemas.microsoft.com/office/powerpoint/2010/main" val="31323956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438FF-EEC5-4964-A370-15D8733F9CF6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6200" b="1" dirty="0"/>
              <a:t>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D4DA0-1E54-4CBF-A96F-13E83B1A6BEE}"/>
              </a:ext>
            </a:extLst>
          </p:cNvPr>
          <p:cNvSpPr>
            <a:spLocks noGrp="1"/>
          </p:cNvSpPr>
          <p:nvPr>
            <p:ph idx="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600" b="1" dirty="0">
                <a:solidFill>
                  <a:srgbClr val="F81B02"/>
                </a:solidFill>
                <a:latin typeface="Lexia" panose="02060504030504030204" pitchFamily="18" charset="0"/>
              </a:rPr>
              <a:t>Teaching </a:t>
            </a:r>
            <a:br>
              <a:rPr lang="en-US" sz="5600" b="1" dirty="0">
                <a:solidFill>
                  <a:srgbClr val="F81B02"/>
                </a:solidFill>
                <a:latin typeface="Lexia" panose="02060504030504030204" pitchFamily="18" charset="0"/>
              </a:rPr>
            </a:br>
            <a:r>
              <a:rPr lang="en-US" sz="5600" b="1" dirty="0">
                <a:solidFill>
                  <a:srgbClr val="F81B02"/>
                </a:solidFill>
                <a:latin typeface="Lexia" panose="02060504030504030204" pitchFamily="18" charset="0"/>
              </a:rPr>
              <a:t>the Course</a:t>
            </a:r>
          </a:p>
        </p:txBody>
      </p:sp>
    </p:spTree>
    <p:extLst>
      <p:ext uri="{BB962C8B-B14F-4D97-AF65-F5344CB8AC3E}">
        <p14:creationId xmlns:p14="http://schemas.microsoft.com/office/powerpoint/2010/main" val="37622418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438FF-EEC5-4964-A370-15D8733F9CF6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7700" b="1" dirty="0"/>
              <a:t>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D4DA0-1E54-4CBF-A96F-13E83B1A6BEE}"/>
              </a:ext>
            </a:extLst>
          </p:cNvPr>
          <p:cNvSpPr>
            <a:spLocks noGrp="1"/>
          </p:cNvSpPr>
          <p:nvPr>
            <p:ph idx="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600" b="1" dirty="0">
                <a:solidFill>
                  <a:srgbClr val="F81B02"/>
                </a:solidFill>
                <a:latin typeface="Lexia" panose="02060504030504030204" pitchFamily="18" charset="0"/>
              </a:rPr>
              <a:t>Assessing Student Progress and Understanding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7EF165-CE96-4A4D-A3B9-866C80668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2392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438FF-EEC5-4964-A370-15D8733F9CF6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9200" b="1" dirty="0"/>
              <a:t>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D4DA0-1E54-4CBF-A96F-13E83B1A6BEE}"/>
              </a:ext>
            </a:extLst>
          </p:cNvPr>
          <p:cNvSpPr>
            <a:spLocks noGrp="1"/>
          </p:cNvSpPr>
          <p:nvPr>
            <p:ph idx="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600" b="1" dirty="0">
                <a:solidFill>
                  <a:srgbClr val="F81B02"/>
                </a:solidFill>
                <a:latin typeface="Lexia" panose="02060504030504030204" pitchFamily="18" charset="0"/>
              </a:rPr>
              <a:t>Becoming a Member of the </a:t>
            </a:r>
            <a:br>
              <a:rPr lang="en-US" sz="5600" b="1" dirty="0">
                <a:solidFill>
                  <a:srgbClr val="F81B02"/>
                </a:solidFill>
                <a:latin typeface="Lexia" panose="02060504030504030204" pitchFamily="18" charset="0"/>
              </a:rPr>
            </a:br>
            <a:r>
              <a:rPr lang="en-US" sz="5600" b="1" dirty="0">
                <a:solidFill>
                  <a:srgbClr val="F81B02"/>
                </a:solidFill>
                <a:latin typeface="Lexia" panose="02060504030504030204" pitchFamily="18" charset="0"/>
              </a:rPr>
              <a:t>AP Community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7EF165-CE96-4A4D-A3B9-866C80668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2184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5575D-BC86-4D2A-A8E0-F6EBD5EDC6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en-US" sz="6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APSI: KEY TAKEAWAYS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53B03C-1FC4-44FC-A877-98C37D3AA1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2031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TM16401371[[fn=Atlas]]</Template>
  <TotalTime>23</TotalTime>
  <Words>37</Words>
  <Application>Microsoft Office PowerPoint</Application>
  <PresentationFormat>Widescreen</PresentationFormat>
  <Paragraphs>12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Calibri Light</vt:lpstr>
      <vt:lpstr>Lexia</vt:lpstr>
      <vt:lpstr>Rockwell</vt:lpstr>
      <vt:lpstr>Wingdings</vt:lpstr>
      <vt:lpstr>Atlas</vt:lpstr>
      <vt:lpstr>APSI: KEY TAKEAWAYS</vt:lpstr>
      <vt:lpstr>1</vt:lpstr>
      <vt:lpstr>2</vt:lpstr>
      <vt:lpstr>3</vt:lpstr>
      <vt:lpstr>4</vt:lpstr>
      <vt:lpstr>5</vt:lpstr>
      <vt:lpstr>APSI: KEY TAKEAWAYS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APSI: KEY TAKEAWAYS</dc:title>
  <dc:creator>Skip Nicholson</dc:creator>
  <cp:lastModifiedBy>Skip Nicholson</cp:lastModifiedBy>
  <cp:revision>3</cp:revision>
  <dcterms:created xsi:type="dcterms:W3CDTF">2019-07-08T04:29:31Z</dcterms:created>
  <dcterms:modified xsi:type="dcterms:W3CDTF">2020-06-06T08:37:00Z</dcterms:modified>
</cp:coreProperties>
</file>